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15D5-7CD4-47A8-BB19-F0DDEADE6B3B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D36BF-3BCA-43B0-BF7F-AC2585FC53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453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15D5-7CD4-47A8-BB19-F0DDEADE6B3B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D36BF-3BCA-43B0-BF7F-AC2585FC53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867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15D5-7CD4-47A8-BB19-F0DDEADE6B3B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D36BF-3BCA-43B0-BF7F-AC2585FC53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32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15D5-7CD4-47A8-BB19-F0DDEADE6B3B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D36BF-3BCA-43B0-BF7F-AC2585FC53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828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15D5-7CD4-47A8-BB19-F0DDEADE6B3B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D36BF-3BCA-43B0-BF7F-AC2585FC53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81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15D5-7CD4-47A8-BB19-F0DDEADE6B3B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D36BF-3BCA-43B0-BF7F-AC2585FC53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44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15D5-7CD4-47A8-BB19-F0DDEADE6B3B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D36BF-3BCA-43B0-BF7F-AC2585FC53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373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15D5-7CD4-47A8-BB19-F0DDEADE6B3B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D36BF-3BCA-43B0-BF7F-AC2585FC53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917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15D5-7CD4-47A8-BB19-F0DDEADE6B3B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D36BF-3BCA-43B0-BF7F-AC2585FC53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557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15D5-7CD4-47A8-BB19-F0DDEADE6B3B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D36BF-3BCA-43B0-BF7F-AC2585FC53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788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815D5-7CD4-47A8-BB19-F0DDEADE6B3B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D36BF-3BCA-43B0-BF7F-AC2585FC53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385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815D5-7CD4-47A8-BB19-F0DDEADE6B3B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D36BF-3BCA-43B0-BF7F-AC2585FC53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373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167051" y="561702"/>
            <a:ext cx="2155372" cy="2076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5521235" y="3505199"/>
            <a:ext cx="2155372" cy="2076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2629989" y="3505199"/>
            <a:ext cx="2155372" cy="2076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>
            <a:stCxn id="4" idx="4"/>
            <a:endCxn id="6" idx="7"/>
          </p:cNvCxnSpPr>
          <p:nvPr/>
        </p:nvCxnSpPr>
        <p:spPr>
          <a:xfrm flipH="1">
            <a:off x="4469714" y="2638696"/>
            <a:ext cx="775023" cy="11706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4" idx="4"/>
            <a:endCxn id="5" idx="1"/>
          </p:cNvCxnSpPr>
          <p:nvPr/>
        </p:nvCxnSpPr>
        <p:spPr>
          <a:xfrm>
            <a:off x="5244737" y="2638696"/>
            <a:ext cx="592145" cy="11706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65934" y="1215479"/>
            <a:ext cx="15675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8</a:t>
            </a:r>
            <a:endParaRPr lang="en-GB" sz="4400" dirty="0"/>
          </a:p>
        </p:txBody>
      </p:sp>
      <p:sp>
        <p:nvSpPr>
          <p:cNvPr id="12" name="TextBox 11"/>
          <p:cNvSpPr txBox="1"/>
          <p:nvPr/>
        </p:nvSpPr>
        <p:spPr>
          <a:xfrm>
            <a:off x="300446" y="339634"/>
            <a:ext cx="3265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SassoonInfant" panose="00000400000000000000" pitchFamily="2" charset="0"/>
              </a:rPr>
              <a:t>How many ways can you make an 8?</a:t>
            </a:r>
            <a:endParaRPr lang="en-GB" sz="2800" dirty="0">
              <a:latin typeface="SassoonInf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881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167051" y="561702"/>
            <a:ext cx="2155372" cy="2076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5521235" y="3505199"/>
            <a:ext cx="2155372" cy="2076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2629989" y="3505199"/>
            <a:ext cx="2155372" cy="2076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>
            <a:stCxn id="4" idx="4"/>
            <a:endCxn id="6" idx="7"/>
          </p:cNvCxnSpPr>
          <p:nvPr/>
        </p:nvCxnSpPr>
        <p:spPr>
          <a:xfrm flipH="1">
            <a:off x="4469714" y="2638696"/>
            <a:ext cx="775023" cy="11706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4" idx="4"/>
            <a:endCxn id="5" idx="1"/>
          </p:cNvCxnSpPr>
          <p:nvPr/>
        </p:nvCxnSpPr>
        <p:spPr>
          <a:xfrm>
            <a:off x="5244737" y="2638696"/>
            <a:ext cx="592145" cy="11706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65934" y="1215479"/>
            <a:ext cx="15675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5</a:t>
            </a:r>
            <a:endParaRPr lang="en-GB" sz="4400" dirty="0"/>
          </a:p>
        </p:txBody>
      </p:sp>
      <p:sp>
        <p:nvSpPr>
          <p:cNvPr id="12" name="TextBox 11"/>
          <p:cNvSpPr txBox="1"/>
          <p:nvPr/>
        </p:nvSpPr>
        <p:spPr>
          <a:xfrm>
            <a:off x="300446" y="339634"/>
            <a:ext cx="3265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SassoonInfant" panose="00000400000000000000" pitchFamily="2" charset="0"/>
              </a:rPr>
              <a:t>How many ways can you make a 5?</a:t>
            </a:r>
            <a:endParaRPr lang="en-GB" sz="2800" dirty="0">
              <a:latin typeface="SassoonInf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32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167051" y="561702"/>
            <a:ext cx="2155372" cy="2076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5521235" y="3505199"/>
            <a:ext cx="2155372" cy="2076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2629989" y="3505199"/>
            <a:ext cx="2155372" cy="2076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>
            <a:stCxn id="4" idx="4"/>
            <a:endCxn id="6" idx="7"/>
          </p:cNvCxnSpPr>
          <p:nvPr/>
        </p:nvCxnSpPr>
        <p:spPr>
          <a:xfrm flipH="1">
            <a:off x="4469714" y="2638696"/>
            <a:ext cx="775023" cy="11706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4" idx="4"/>
            <a:endCxn id="5" idx="1"/>
          </p:cNvCxnSpPr>
          <p:nvPr/>
        </p:nvCxnSpPr>
        <p:spPr>
          <a:xfrm>
            <a:off x="5244737" y="2638696"/>
            <a:ext cx="592145" cy="11706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65934" y="1215479"/>
            <a:ext cx="15675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10</a:t>
            </a:r>
            <a:endParaRPr lang="en-GB" sz="4400" dirty="0"/>
          </a:p>
        </p:txBody>
      </p:sp>
      <p:sp>
        <p:nvSpPr>
          <p:cNvPr id="12" name="TextBox 11"/>
          <p:cNvSpPr txBox="1"/>
          <p:nvPr/>
        </p:nvSpPr>
        <p:spPr>
          <a:xfrm>
            <a:off x="300446" y="339634"/>
            <a:ext cx="3265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SassoonInfant" panose="00000400000000000000" pitchFamily="2" charset="0"/>
              </a:rPr>
              <a:t>How many ways can you make a 10?</a:t>
            </a:r>
            <a:endParaRPr lang="en-GB" sz="2800" dirty="0">
              <a:latin typeface="SassoonInf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255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onnector 3"/>
          <p:cNvSpPr/>
          <p:nvPr/>
        </p:nvSpPr>
        <p:spPr>
          <a:xfrm>
            <a:off x="1703512" y="2485638"/>
            <a:ext cx="2304256" cy="216024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007768" y="2895323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+</a:t>
            </a:r>
            <a:endParaRPr lang="en-GB" sz="9600" dirty="0"/>
          </a:p>
        </p:txBody>
      </p:sp>
      <p:sp>
        <p:nvSpPr>
          <p:cNvPr id="6" name="Flowchart: Connector 5"/>
          <p:cNvSpPr/>
          <p:nvPr/>
        </p:nvSpPr>
        <p:spPr>
          <a:xfrm>
            <a:off x="4844155" y="2485638"/>
            <a:ext cx="2304256" cy="216024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7285798" y="3018434"/>
            <a:ext cx="12241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=</a:t>
            </a:r>
            <a:endParaRPr lang="en-GB" sz="8000" dirty="0"/>
          </a:p>
        </p:txBody>
      </p:sp>
      <p:sp>
        <p:nvSpPr>
          <p:cNvPr id="8" name="Flowchart: Connector 7"/>
          <p:cNvSpPr/>
          <p:nvPr/>
        </p:nvSpPr>
        <p:spPr>
          <a:xfrm>
            <a:off x="8040216" y="2388227"/>
            <a:ext cx="2304256" cy="216024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991544" y="404665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SassoonInfant" pitchFamily="2" charset="0"/>
              </a:rPr>
              <a:t>Can you write your own number sentence?</a:t>
            </a:r>
            <a:endParaRPr lang="en-GB" sz="3600" dirty="0">
              <a:latin typeface="SassoonInfant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03512" y="5462381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assoonInfant" pitchFamily="2" charset="0"/>
              </a:rPr>
              <a:t>1	2	3	4	5	6	7	8	9	10</a:t>
            </a:r>
            <a:endParaRPr lang="en-GB" sz="2400" dirty="0">
              <a:latin typeface="Sassoon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22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SassoonInfant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Wydall</dc:creator>
  <cp:lastModifiedBy>Jennifer Wydall</cp:lastModifiedBy>
  <cp:revision>2</cp:revision>
  <dcterms:created xsi:type="dcterms:W3CDTF">2020-03-17T16:38:57Z</dcterms:created>
  <dcterms:modified xsi:type="dcterms:W3CDTF">2020-03-17T16:39:34Z</dcterms:modified>
</cp:coreProperties>
</file>