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4" r:id="rId9"/>
    <p:sldId id="266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51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65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85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10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10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20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5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35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58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297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33EC0-CA02-4003-8487-7185A28641BF}" type="datetimeFigureOut">
              <a:rPr lang="en-GB" smtClean="0"/>
              <a:t>01/03/2020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477FD-939D-45FF-A957-9B4240AE6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95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6686" y="1632857"/>
            <a:ext cx="8961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SassoonInfant" panose="00000400000000000000" pitchFamily="2" charset="0"/>
              </a:rPr>
              <a:t>er</a:t>
            </a:r>
            <a:endParaRPr lang="en-GB" sz="96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685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2229" y="143692"/>
            <a:ext cx="92485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 dirty="0" smtClean="0">
                <a:latin typeface="SassoonInfant" panose="00000400000000000000" pitchFamily="2" charset="0"/>
              </a:rPr>
              <a:t>sure     pure     cure </a:t>
            </a:r>
          </a:p>
          <a:p>
            <a:endParaRPr lang="it-IT" sz="7200" dirty="0">
              <a:latin typeface="SassoonInfant" panose="00000400000000000000" pitchFamily="2" charset="0"/>
            </a:endParaRPr>
          </a:p>
          <a:p>
            <a:r>
              <a:rPr lang="it-IT" sz="7200" dirty="0" smtClean="0">
                <a:latin typeface="SassoonInfant" panose="00000400000000000000" pitchFamily="2" charset="0"/>
              </a:rPr>
              <a:t>secure </a:t>
            </a:r>
          </a:p>
          <a:p>
            <a:endParaRPr lang="it-IT" sz="7200" dirty="0">
              <a:latin typeface="SassoonInfant" panose="00000400000000000000" pitchFamily="2" charset="0"/>
            </a:endParaRPr>
          </a:p>
          <a:p>
            <a:r>
              <a:rPr lang="it-IT" sz="7200" dirty="0" smtClean="0">
                <a:latin typeface="SassoonInfant" panose="00000400000000000000" pitchFamily="2" charset="0"/>
              </a:rPr>
              <a:t>manure     mature</a:t>
            </a:r>
            <a:endParaRPr lang="en-GB" sz="72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30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446" y="558527"/>
            <a:ext cx="10515600" cy="58814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6600" dirty="0" smtClean="0">
                <a:latin typeface="SassoonInfant" panose="00000400000000000000" pitchFamily="2" charset="0"/>
              </a:rPr>
              <a:t>Do teeth feel sharp?</a:t>
            </a:r>
          </a:p>
          <a:p>
            <a:pPr marL="0" indent="0">
              <a:buNone/>
            </a:pPr>
            <a:endParaRPr lang="en-US" sz="6600" dirty="0" smtClean="0">
              <a:latin typeface="SassoonInfant" panose="00000400000000000000" pitchFamily="2" charset="0"/>
            </a:endParaRPr>
          </a:p>
          <a:p>
            <a:pPr marL="0" indent="0">
              <a:buNone/>
            </a:pPr>
            <a:r>
              <a:rPr lang="en-US" sz="6600" dirty="0" smtClean="0">
                <a:latin typeface="SassoonInfant" panose="00000400000000000000" pitchFamily="2" charset="0"/>
              </a:rPr>
              <a:t>Can a shark sit in a chair?  </a:t>
            </a:r>
          </a:p>
          <a:p>
            <a:pPr marL="0" indent="0">
              <a:buNone/>
            </a:pPr>
            <a:r>
              <a:rPr lang="en-US" sz="6600" dirty="0" smtClean="0">
                <a:latin typeface="SassoonInfant" panose="00000400000000000000" pitchFamily="2" charset="0"/>
              </a:rPr>
              <a:t>      </a:t>
            </a:r>
          </a:p>
          <a:p>
            <a:pPr marL="0" indent="0">
              <a:buNone/>
            </a:pPr>
            <a:r>
              <a:rPr lang="en-US" sz="6600" dirty="0" smtClean="0">
                <a:latin typeface="SassoonInfant" panose="00000400000000000000" pitchFamily="2" charset="0"/>
              </a:rPr>
              <a:t>Can a torch light up a porch? </a:t>
            </a:r>
          </a:p>
          <a:p>
            <a:pPr marL="0" indent="0">
              <a:buNone/>
            </a:pPr>
            <a:endParaRPr lang="en-US" sz="6600" dirty="0">
              <a:latin typeface="SassoonInfant" panose="00000400000000000000" pitchFamily="2" charset="0"/>
            </a:endParaRPr>
          </a:p>
          <a:p>
            <a:pPr marL="0" indent="0">
              <a:buNone/>
            </a:pPr>
            <a:r>
              <a:rPr lang="en-US" sz="6600" dirty="0" smtClean="0">
                <a:latin typeface="SassoonInfant" panose="00000400000000000000" pitchFamily="2" charset="0"/>
              </a:rPr>
              <a:t>Is all hair fair? </a:t>
            </a:r>
            <a:endParaRPr lang="en-GB" sz="66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1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432" y="294866"/>
            <a:ext cx="5673362" cy="380288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80115" y="5499462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631577" y="5499462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922656" y="5577839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69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645" y="232953"/>
            <a:ext cx="5068389" cy="389876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80115" y="5499462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584769" y="5499462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358744" y="5499462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661264" y="5577839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52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979" y="327933"/>
            <a:ext cx="4017781" cy="35890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05303" y="5503816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644538" y="5460274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204065" y="5503816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741821" y="5510347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5279577" y="5479868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907688" y="5484220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18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391" y="292552"/>
            <a:ext cx="5557484" cy="393981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70664" y="5514699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172690" y="5484220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316078" y="5562597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879771" y="5562597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23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976" y="0"/>
            <a:ext cx="957507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 smtClean="0">
                <a:latin typeface="SassoonInfant" panose="00000400000000000000" pitchFamily="2" charset="0"/>
              </a:rPr>
              <a:t>after    dinner </a:t>
            </a:r>
          </a:p>
          <a:p>
            <a:endParaRPr lang="en-GB" sz="8800" dirty="0">
              <a:latin typeface="SassoonInfant" panose="00000400000000000000" pitchFamily="2" charset="0"/>
            </a:endParaRPr>
          </a:p>
          <a:p>
            <a:r>
              <a:rPr lang="en-GB" sz="8800" dirty="0" smtClean="0">
                <a:latin typeface="SassoonInfant" panose="00000400000000000000" pitchFamily="2" charset="0"/>
              </a:rPr>
              <a:t>hunter    letter</a:t>
            </a:r>
          </a:p>
          <a:p>
            <a:endParaRPr lang="en-GB" sz="8800" dirty="0">
              <a:latin typeface="SassoonInfant" panose="00000400000000000000" pitchFamily="2" charset="0"/>
            </a:endParaRPr>
          </a:p>
          <a:p>
            <a:r>
              <a:rPr lang="en-GB" sz="8800" dirty="0" smtClean="0">
                <a:latin typeface="SassoonInfant" panose="00000400000000000000" pitchFamily="2" charset="0"/>
              </a:rPr>
              <a:t> </a:t>
            </a:r>
            <a:r>
              <a:rPr lang="en-GB" sz="8800" dirty="0">
                <a:latin typeface="SassoonInfant" panose="00000400000000000000" pitchFamily="2" charset="0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2284426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6686" y="1632857"/>
            <a:ext cx="8961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SassoonInfant" panose="00000400000000000000" pitchFamily="2" charset="0"/>
              </a:rPr>
              <a:t>ure</a:t>
            </a:r>
            <a:endParaRPr lang="en-GB" sz="96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10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186" y="378823"/>
            <a:ext cx="2701699" cy="36219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04494" y="5018311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361106" y="5096688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9405257" y="378823"/>
            <a:ext cx="3069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ure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524720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08" y="344261"/>
            <a:ext cx="5295900" cy="32956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6078" y="5562597"/>
            <a:ext cx="1436914" cy="143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699100" y="5484220"/>
            <a:ext cx="287383" cy="3004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8752114" y="653143"/>
            <a:ext cx="27301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/>
              <a:t>ure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865538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43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SassoonInfant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Wydall</dc:creator>
  <cp:lastModifiedBy>Jennifer Wydall</cp:lastModifiedBy>
  <cp:revision>5</cp:revision>
  <dcterms:created xsi:type="dcterms:W3CDTF">2020-03-01T13:05:54Z</dcterms:created>
  <dcterms:modified xsi:type="dcterms:W3CDTF">2020-03-01T13:23:59Z</dcterms:modified>
</cp:coreProperties>
</file>