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  <p:sldId id="259" r:id="rId4"/>
    <p:sldId id="260" r:id="rId5"/>
    <p:sldId id="256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-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2415E-8993-45F4-A981-4F9E0DC0E9BB}" type="datetimeFigureOut">
              <a:rPr lang="en-GB" smtClean="0"/>
              <a:t>07/02/2020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BFD5D-01B0-4EE2-929E-74BF1362F5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91837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2415E-8993-45F4-A981-4F9E0DC0E9BB}" type="datetimeFigureOut">
              <a:rPr lang="en-GB" smtClean="0"/>
              <a:t>07/02/2020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BFD5D-01B0-4EE2-929E-74BF1362F5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09711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2415E-8993-45F4-A981-4F9E0DC0E9BB}" type="datetimeFigureOut">
              <a:rPr lang="en-GB" smtClean="0"/>
              <a:t>07/02/2020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BFD5D-01B0-4EE2-929E-74BF1362F5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1582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2415E-8993-45F4-A981-4F9E0DC0E9BB}" type="datetimeFigureOut">
              <a:rPr lang="en-GB" smtClean="0"/>
              <a:t>07/02/2020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BFD5D-01B0-4EE2-929E-74BF1362F5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34126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2415E-8993-45F4-A981-4F9E0DC0E9BB}" type="datetimeFigureOut">
              <a:rPr lang="en-GB" smtClean="0"/>
              <a:t>07/02/2020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BFD5D-01B0-4EE2-929E-74BF1362F5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2052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2415E-8993-45F4-A981-4F9E0DC0E9BB}" type="datetimeFigureOut">
              <a:rPr lang="en-GB" smtClean="0"/>
              <a:t>07/02/2020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BFD5D-01B0-4EE2-929E-74BF1362F5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90321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2415E-8993-45F4-A981-4F9E0DC0E9BB}" type="datetimeFigureOut">
              <a:rPr lang="en-GB" smtClean="0"/>
              <a:t>07/02/2020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BFD5D-01B0-4EE2-929E-74BF1362F5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03573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2415E-8993-45F4-A981-4F9E0DC0E9BB}" type="datetimeFigureOut">
              <a:rPr lang="en-GB" smtClean="0"/>
              <a:t>07/02/2020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BFD5D-01B0-4EE2-929E-74BF1362F5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77267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2415E-8993-45F4-A981-4F9E0DC0E9BB}" type="datetimeFigureOut">
              <a:rPr lang="en-GB" smtClean="0"/>
              <a:t>07/02/2020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BFD5D-01B0-4EE2-929E-74BF1362F5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5089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2415E-8993-45F4-A981-4F9E0DC0E9BB}" type="datetimeFigureOut">
              <a:rPr lang="en-GB" smtClean="0"/>
              <a:t>07/02/2020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BFD5D-01B0-4EE2-929E-74BF1362F5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66691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2415E-8993-45F4-A981-4F9E0DC0E9BB}" type="datetimeFigureOut">
              <a:rPr lang="en-GB" smtClean="0"/>
              <a:t>07/02/2020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DBFD5D-01B0-4EE2-929E-74BF1362F5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41308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32415E-8993-45F4-A981-4F9E0DC0E9BB}" type="datetimeFigureOut">
              <a:rPr lang="en-GB" smtClean="0"/>
              <a:t>07/02/2020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DBFD5D-01B0-4EE2-929E-74BF1362F5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7552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928020"/>
            <a:ext cx="10515600" cy="1325563"/>
          </a:xfrm>
        </p:spPr>
        <p:txBody>
          <a:bodyPr>
            <a:noAutofit/>
          </a:bodyPr>
          <a:lstStyle/>
          <a:p>
            <a:r>
              <a:rPr lang="en-GB" sz="8800" dirty="0" err="1">
                <a:latin typeface="SassoonInfant" panose="00000400000000000000" pitchFamily="2" charset="0"/>
              </a:rPr>
              <a:t>s</a:t>
            </a:r>
            <a:r>
              <a:rPr lang="en-GB" sz="8800" dirty="0" err="1" smtClean="0">
                <a:latin typeface="SassoonInfant" panose="00000400000000000000" pitchFamily="2" charset="0"/>
              </a:rPr>
              <a:t>h</a:t>
            </a:r>
            <a:r>
              <a:rPr lang="en-GB" sz="8800" dirty="0" smtClean="0">
                <a:latin typeface="SassoonInfant" panose="00000400000000000000" pitchFamily="2" charset="0"/>
              </a:rPr>
              <a:t>   ng    </a:t>
            </a:r>
            <a:r>
              <a:rPr lang="en-GB" sz="8800" dirty="0" err="1" smtClean="0">
                <a:latin typeface="SassoonInfant" panose="00000400000000000000" pitchFamily="2" charset="0"/>
              </a:rPr>
              <a:t>ai</a:t>
            </a:r>
            <a:r>
              <a:rPr lang="en-GB" sz="8800" dirty="0" smtClean="0">
                <a:latin typeface="SassoonInfant" panose="00000400000000000000" pitchFamily="2" charset="0"/>
              </a:rPr>
              <a:t>    </a:t>
            </a:r>
            <a:r>
              <a:rPr lang="en-GB" sz="8800" dirty="0" err="1" smtClean="0">
                <a:latin typeface="SassoonInfant" panose="00000400000000000000" pitchFamily="2" charset="0"/>
              </a:rPr>
              <a:t>ou</a:t>
            </a:r>
            <a:r>
              <a:rPr lang="en-GB" sz="8800" dirty="0" smtClean="0">
                <a:latin typeface="SassoonInfant" panose="00000400000000000000" pitchFamily="2" charset="0"/>
              </a:rPr>
              <a:t>    </a:t>
            </a:r>
            <a:r>
              <a:rPr lang="en-GB" sz="8800" dirty="0" err="1" smtClean="0">
                <a:latin typeface="SassoonInfant" panose="00000400000000000000" pitchFamily="2" charset="0"/>
              </a:rPr>
              <a:t>oa</a:t>
            </a:r>
            <a:r>
              <a:rPr lang="en-GB" sz="8800" dirty="0" smtClean="0">
                <a:latin typeface="SassoonInfant" panose="00000400000000000000" pitchFamily="2" charset="0"/>
              </a:rPr>
              <a:t>       </a:t>
            </a:r>
            <a:r>
              <a:rPr lang="en-GB" sz="8800" dirty="0" err="1" smtClean="0">
                <a:latin typeface="SassoonInfant" panose="00000400000000000000" pitchFamily="2" charset="0"/>
              </a:rPr>
              <a:t>ee</a:t>
            </a:r>
            <a:r>
              <a:rPr lang="en-GB" sz="8800" dirty="0" smtClean="0">
                <a:latin typeface="SassoonInfant" panose="00000400000000000000" pitchFamily="2" charset="0"/>
              </a:rPr>
              <a:t>       or      </a:t>
            </a:r>
            <a:r>
              <a:rPr lang="en-GB" sz="8800" dirty="0" err="1" smtClean="0">
                <a:latin typeface="SassoonInfant" panose="00000400000000000000" pitchFamily="2" charset="0"/>
              </a:rPr>
              <a:t>ie</a:t>
            </a:r>
            <a:r>
              <a:rPr lang="en-GB" sz="8800" dirty="0" smtClean="0">
                <a:latin typeface="SassoonInfant" panose="00000400000000000000" pitchFamily="2" charset="0"/>
              </a:rPr>
              <a:t> </a:t>
            </a:r>
            <a:endParaRPr lang="en-GB" sz="8800" dirty="0">
              <a:latin typeface="SassoonInfant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02323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6848" y="2940900"/>
            <a:ext cx="10515600" cy="1325563"/>
          </a:xfrm>
        </p:spPr>
        <p:txBody>
          <a:bodyPr>
            <a:normAutofit/>
          </a:bodyPr>
          <a:lstStyle/>
          <a:p>
            <a:r>
              <a:rPr lang="en-GB" sz="8000" dirty="0">
                <a:latin typeface="SassoonInfant" panose="00000400000000000000" pitchFamily="2" charset="0"/>
              </a:rPr>
              <a:t>o</a:t>
            </a:r>
            <a:r>
              <a:rPr lang="en-GB" sz="8000" dirty="0" smtClean="0">
                <a:latin typeface="SassoonInfant" panose="00000400000000000000" pitchFamily="2" charset="0"/>
              </a:rPr>
              <a:t>i    air     </a:t>
            </a:r>
            <a:r>
              <a:rPr lang="en-GB" sz="8000" dirty="0" err="1" smtClean="0">
                <a:latin typeface="SassoonInfant" panose="00000400000000000000" pitchFamily="2" charset="0"/>
              </a:rPr>
              <a:t>ue</a:t>
            </a:r>
            <a:r>
              <a:rPr lang="en-GB" sz="8000" dirty="0" smtClean="0">
                <a:latin typeface="SassoonInfant" panose="00000400000000000000" pitchFamily="2" charset="0"/>
              </a:rPr>
              <a:t> </a:t>
            </a:r>
            <a:endParaRPr lang="en-GB" sz="8000" dirty="0">
              <a:latin typeface="SassoonInfant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67042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r="2074"/>
          <a:stretch/>
        </p:blipFill>
        <p:spPr>
          <a:xfrm>
            <a:off x="1160373" y="1204443"/>
            <a:ext cx="3385870" cy="32385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3002" y="1468190"/>
            <a:ext cx="5128181" cy="2348785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1313645" y="4881093"/>
            <a:ext cx="244699" cy="21894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1880315" y="4932608"/>
            <a:ext cx="1236372" cy="1545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/>
          <p:cNvSpPr/>
          <p:nvPr/>
        </p:nvSpPr>
        <p:spPr>
          <a:xfrm>
            <a:off x="3591059" y="4900410"/>
            <a:ext cx="244699" cy="21894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/>
          <p:cNvSpPr/>
          <p:nvPr/>
        </p:nvSpPr>
        <p:spPr>
          <a:xfrm>
            <a:off x="6797899" y="4823137"/>
            <a:ext cx="244699" cy="21894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7506236" y="4874651"/>
            <a:ext cx="1236372" cy="1545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/>
          <p:cNvSpPr/>
          <p:nvPr/>
        </p:nvSpPr>
        <p:spPr>
          <a:xfrm>
            <a:off x="9320011" y="4861774"/>
            <a:ext cx="244699" cy="21894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/>
          <p:cNvSpPr/>
          <p:nvPr/>
        </p:nvSpPr>
        <p:spPr>
          <a:xfrm>
            <a:off x="9897414" y="4836016"/>
            <a:ext cx="244699" cy="21894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83990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1119" y="1167953"/>
            <a:ext cx="1895475" cy="35433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7060" y="1167953"/>
            <a:ext cx="1962150" cy="2762250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7491211" y="5076422"/>
            <a:ext cx="244699" cy="21894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1472484" y="5615188"/>
            <a:ext cx="897229" cy="1824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2665926" y="5643092"/>
            <a:ext cx="1493950" cy="1545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8208135" y="5123644"/>
            <a:ext cx="1493950" cy="1545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91879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7730" y="0"/>
            <a:ext cx="11384924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800" dirty="0">
                <a:latin typeface="SassoonInfant" panose="00000400000000000000" pitchFamily="2" charset="0"/>
              </a:rPr>
              <a:t>coin </a:t>
            </a:r>
            <a:r>
              <a:rPr lang="en-GB" sz="8800" dirty="0" smtClean="0">
                <a:latin typeface="SassoonInfant" panose="00000400000000000000" pitchFamily="2" charset="0"/>
              </a:rPr>
              <a:t>    foil      join </a:t>
            </a:r>
          </a:p>
          <a:p>
            <a:endParaRPr lang="en-GB" sz="8800" dirty="0">
              <a:latin typeface="SassoonInfant" panose="00000400000000000000" pitchFamily="2" charset="0"/>
            </a:endParaRPr>
          </a:p>
          <a:p>
            <a:r>
              <a:rPr lang="en-GB" sz="8800" dirty="0">
                <a:latin typeface="SassoonInfant" panose="00000400000000000000" pitchFamily="2" charset="0"/>
              </a:rPr>
              <a:t>chair </a:t>
            </a:r>
            <a:r>
              <a:rPr lang="en-GB" sz="8800" dirty="0" smtClean="0">
                <a:latin typeface="SassoonInfant" panose="00000400000000000000" pitchFamily="2" charset="0"/>
              </a:rPr>
              <a:t>   fair     stairs</a:t>
            </a:r>
          </a:p>
          <a:p>
            <a:endParaRPr lang="en-GB" sz="8800" dirty="0">
              <a:latin typeface="SassoonInfant" panose="00000400000000000000" pitchFamily="2" charset="0"/>
            </a:endParaRPr>
          </a:p>
          <a:p>
            <a:r>
              <a:rPr lang="en-GB" sz="8800" dirty="0">
                <a:latin typeface="SassoonInfant" panose="00000400000000000000" pitchFamily="2" charset="0"/>
              </a:rPr>
              <a:t>statue  fuel   duel </a:t>
            </a:r>
          </a:p>
        </p:txBody>
      </p:sp>
    </p:spTree>
    <p:extLst>
      <p:ext uri="{BB962C8B-B14F-4D97-AF65-F5344CB8AC3E}">
        <p14:creationId xmlns:p14="http://schemas.microsoft.com/office/powerpoint/2010/main" val="37759418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</Words>
  <Application>Microsoft Office PowerPoint</Application>
  <PresentationFormat>Widescreen</PresentationFormat>
  <Paragraphs>7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SassoonInfant</vt:lpstr>
      <vt:lpstr>Office Theme</vt:lpstr>
      <vt:lpstr>sh   ng    ai    ou    oa       ee       or      ie </vt:lpstr>
      <vt:lpstr>oi    air     ue 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   ng    ai    ou    oa       ee       or      ie</dc:title>
  <dc:creator>Miss J Wydall</dc:creator>
  <cp:lastModifiedBy>K Driver</cp:lastModifiedBy>
  <cp:revision>2</cp:revision>
  <dcterms:created xsi:type="dcterms:W3CDTF">2019-02-26T08:27:24Z</dcterms:created>
  <dcterms:modified xsi:type="dcterms:W3CDTF">2020-02-07T19:32:41Z</dcterms:modified>
</cp:coreProperties>
</file>