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4296D-98F5-42F1-BBCD-2079C86D7D0E}" type="datetimeFigureOut">
              <a:rPr lang="en-GB" smtClean="0"/>
              <a:t>17/03/2020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25A8B-D4B5-4303-A495-74DFC6B4A0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2958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4296D-98F5-42F1-BBCD-2079C86D7D0E}" type="datetimeFigureOut">
              <a:rPr lang="en-GB" smtClean="0"/>
              <a:t>17/03/2020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25A8B-D4B5-4303-A495-74DFC6B4A0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4441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4296D-98F5-42F1-BBCD-2079C86D7D0E}" type="datetimeFigureOut">
              <a:rPr lang="en-GB" smtClean="0"/>
              <a:t>17/03/2020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25A8B-D4B5-4303-A495-74DFC6B4A0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2684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4296D-98F5-42F1-BBCD-2079C86D7D0E}" type="datetimeFigureOut">
              <a:rPr lang="en-GB" smtClean="0"/>
              <a:t>17/03/2020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25A8B-D4B5-4303-A495-74DFC6B4A0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5783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4296D-98F5-42F1-BBCD-2079C86D7D0E}" type="datetimeFigureOut">
              <a:rPr lang="en-GB" smtClean="0"/>
              <a:t>17/03/2020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25A8B-D4B5-4303-A495-74DFC6B4A0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7888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4296D-98F5-42F1-BBCD-2079C86D7D0E}" type="datetimeFigureOut">
              <a:rPr lang="en-GB" smtClean="0"/>
              <a:t>17/03/2020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25A8B-D4B5-4303-A495-74DFC6B4A0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5630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4296D-98F5-42F1-BBCD-2079C86D7D0E}" type="datetimeFigureOut">
              <a:rPr lang="en-GB" smtClean="0"/>
              <a:t>17/03/2020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25A8B-D4B5-4303-A495-74DFC6B4A0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4924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4296D-98F5-42F1-BBCD-2079C86D7D0E}" type="datetimeFigureOut">
              <a:rPr lang="en-GB" smtClean="0"/>
              <a:t>17/03/2020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25A8B-D4B5-4303-A495-74DFC6B4A0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12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4296D-98F5-42F1-BBCD-2079C86D7D0E}" type="datetimeFigureOut">
              <a:rPr lang="en-GB" smtClean="0"/>
              <a:t>17/03/2020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25A8B-D4B5-4303-A495-74DFC6B4A0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2490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4296D-98F5-42F1-BBCD-2079C86D7D0E}" type="datetimeFigureOut">
              <a:rPr lang="en-GB" smtClean="0"/>
              <a:t>17/03/2020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25A8B-D4B5-4303-A495-74DFC6B4A0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134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4296D-98F5-42F1-BBCD-2079C86D7D0E}" type="datetimeFigureOut">
              <a:rPr lang="en-GB" smtClean="0"/>
              <a:t>17/03/2020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25A8B-D4B5-4303-A495-74DFC6B4A0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909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C4296D-98F5-42F1-BBCD-2079C86D7D0E}" type="datetimeFigureOut">
              <a:rPr lang="en-GB" smtClean="0"/>
              <a:t>17/03/2020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825A8B-D4B5-4303-A495-74DFC6B4A0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87694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1556792"/>
            <a:ext cx="86409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SassoonInfant" pitchFamily="2" charset="0"/>
              </a:rPr>
              <a:t>s</a:t>
            </a:r>
            <a:r>
              <a:rPr lang="en-GB" sz="3200" dirty="0" smtClean="0">
                <a:latin typeface="SassoonInfant" pitchFamily="2" charset="0"/>
              </a:rPr>
              <a:t>aid			said			said</a:t>
            </a:r>
          </a:p>
          <a:p>
            <a:r>
              <a:rPr lang="en-GB" sz="3200" dirty="0" smtClean="0">
                <a:latin typeface="SassoonInfant" pitchFamily="2" charset="0"/>
              </a:rPr>
              <a:t>		</a:t>
            </a:r>
          </a:p>
          <a:p>
            <a:r>
              <a:rPr lang="en-GB" sz="3200" dirty="0" smtClean="0">
                <a:latin typeface="SassoonInfant" pitchFamily="2" charset="0"/>
              </a:rPr>
              <a:t>have			have			have</a:t>
            </a:r>
          </a:p>
          <a:p>
            <a:endParaRPr lang="en-GB" sz="3200" dirty="0" smtClean="0">
              <a:latin typeface="SassoonInfant" pitchFamily="2" charset="0"/>
            </a:endParaRPr>
          </a:p>
          <a:p>
            <a:r>
              <a:rPr lang="en-GB" sz="3200" dirty="0" smtClean="0">
                <a:latin typeface="SassoonInfant" pitchFamily="2" charset="0"/>
              </a:rPr>
              <a:t>like			like			like</a:t>
            </a:r>
            <a:endParaRPr lang="en-GB" sz="3200" dirty="0">
              <a:latin typeface="SassoonInfant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260648"/>
            <a:ext cx="5040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SassoonInfant" pitchFamily="2" charset="0"/>
              </a:rPr>
              <a:t>Read and write the words.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79712" y="4448021"/>
            <a:ext cx="5688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SassoonInfant" pitchFamily="2" charset="0"/>
              </a:rPr>
              <a:t>Challenge: Put a word into a sentence. </a:t>
            </a:r>
            <a:endParaRPr lang="en-GB" sz="2400" dirty="0">
              <a:latin typeface="SassoonInfant" pitchFamily="2" charset="0"/>
            </a:endParaRPr>
          </a:p>
        </p:txBody>
      </p:sp>
      <p:sp>
        <p:nvSpPr>
          <p:cNvPr id="7" name="5-Point Star 6"/>
          <p:cNvSpPr/>
          <p:nvPr/>
        </p:nvSpPr>
        <p:spPr>
          <a:xfrm>
            <a:off x="395536" y="4271900"/>
            <a:ext cx="1440160" cy="1224136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683568" y="5656599"/>
            <a:ext cx="75608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SassoonInfant" pitchFamily="2" charset="0"/>
              </a:rPr>
              <a:t>Thomas and Poppy have a whiteboard pen. </a:t>
            </a:r>
          </a:p>
          <a:p>
            <a:r>
              <a:rPr lang="en-GB" sz="2400" dirty="0" smtClean="0">
                <a:latin typeface="SassoonInfant" pitchFamily="2" charset="0"/>
              </a:rPr>
              <a:t>Lewis said “I will write the words.”</a:t>
            </a:r>
          </a:p>
          <a:p>
            <a:r>
              <a:rPr lang="en-GB" sz="2400" dirty="0" err="1" smtClean="0">
                <a:latin typeface="SassoonInfant" pitchFamily="2" charset="0"/>
              </a:rPr>
              <a:t>Lissie</a:t>
            </a:r>
            <a:r>
              <a:rPr lang="en-GB" sz="2400" dirty="0" smtClean="0">
                <a:latin typeface="SassoonInfant" pitchFamily="2" charset="0"/>
              </a:rPr>
              <a:t> and Alfie like chips.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6210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1600" y="917036"/>
            <a:ext cx="864096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SassoonInfant" pitchFamily="2" charset="0"/>
              </a:rPr>
              <a:t>come			come			come		</a:t>
            </a:r>
          </a:p>
          <a:p>
            <a:endParaRPr lang="en-GB" sz="3200" dirty="0">
              <a:latin typeface="SassoonInfant" pitchFamily="2" charset="0"/>
            </a:endParaRPr>
          </a:p>
          <a:p>
            <a:endParaRPr lang="en-GB" sz="3200" dirty="0" smtClean="0">
              <a:latin typeface="SassoonInfant" pitchFamily="2" charset="0"/>
            </a:endParaRPr>
          </a:p>
          <a:p>
            <a:r>
              <a:rPr lang="en-GB" sz="3200" dirty="0" smtClean="0">
                <a:latin typeface="SassoonInfant" pitchFamily="2" charset="0"/>
              </a:rPr>
              <a:t>some			some			some</a:t>
            </a:r>
          </a:p>
          <a:p>
            <a:endParaRPr lang="en-GB" sz="3200" dirty="0">
              <a:latin typeface="SassoonInfant" pitchFamily="2" charset="0"/>
            </a:endParaRPr>
          </a:p>
          <a:p>
            <a:endParaRPr lang="en-GB" sz="3200" dirty="0">
              <a:latin typeface="SassoonInfant" pitchFamily="2" charset="0"/>
            </a:endParaRPr>
          </a:p>
          <a:p>
            <a:r>
              <a:rPr lang="en-GB" sz="3200" dirty="0" smtClean="0">
                <a:latin typeface="SassoonInfant" pitchFamily="2" charset="0"/>
              </a:rPr>
              <a:t>when			when			when</a:t>
            </a:r>
          </a:p>
          <a:p>
            <a:endParaRPr lang="en-GB" sz="3200" dirty="0" smtClean="0">
              <a:latin typeface="SassoonInfant" pitchFamily="2" charset="0"/>
            </a:endParaRPr>
          </a:p>
          <a:p>
            <a:endParaRPr lang="en-GB" sz="3200" dirty="0">
              <a:latin typeface="SassoonInfant" pitchFamily="2" charset="0"/>
            </a:endParaRPr>
          </a:p>
          <a:p>
            <a:r>
              <a:rPr lang="en-GB" sz="3200" dirty="0">
                <a:latin typeface="SassoonInfant" pitchFamily="2" charset="0"/>
              </a:rPr>
              <a:t>l</a:t>
            </a:r>
            <a:r>
              <a:rPr lang="en-GB" sz="3200" dirty="0" smtClean="0">
                <a:latin typeface="SassoonInfant" pitchFamily="2" charset="0"/>
              </a:rPr>
              <a:t>ittle			little			little</a:t>
            </a:r>
          </a:p>
          <a:p>
            <a:endParaRPr lang="en-GB" sz="3200" dirty="0">
              <a:latin typeface="SassoonInfant" pitchFamily="2" charset="0"/>
            </a:endParaRPr>
          </a:p>
          <a:p>
            <a:endParaRPr lang="en-GB" sz="3200" dirty="0">
              <a:latin typeface="SassoonInfant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3528" y="188640"/>
            <a:ext cx="3960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latin typeface="SassoonInfant" pitchFamily="2" charset="0"/>
              </a:rPr>
              <a:t>Read and write these words.</a:t>
            </a:r>
            <a:endParaRPr lang="en-GB" sz="2000" dirty="0">
              <a:latin typeface="SassoonInfant" pitchFamily="2" charset="0"/>
            </a:endParaRPr>
          </a:p>
        </p:txBody>
      </p:sp>
      <p:sp>
        <p:nvSpPr>
          <p:cNvPr id="5" name="5-Point Star 4"/>
          <p:cNvSpPr/>
          <p:nvPr/>
        </p:nvSpPr>
        <p:spPr>
          <a:xfrm>
            <a:off x="4554888" y="63398"/>
            <a:ext cx="753246" cy="650593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5308134" y="188640"/>
            <a:ext cx="35843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SassoonInfant" pitchFamily="2" charset="0"/>
              </a:rPr>
              <a:t>Can you put the word in a sentence?</a:t>
            </a:r>
            <a:endParaRPr lang="en-GB" dirty="0">
              <a:latin typeface="SassoonInf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469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1600" y="917036"/>
            <a:ext cx="864096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SassoonInfant" pitchFamily="2" charset="0"/>
              </a:rPr>
              <a:t>out		out</a:t>
            </a:r>
            <a:r>
              <a:rPr lang="en-GB" sz="3200" dirty="0">
                <a:latin typeface="SassoonInfant" pitchFamily="2" charset="0"/>
              </a:rPr>
              <a:t>	</a:t>
            </a:r>
            <a:r>
              <a:rPr lang="en-GB" sz="3200" dirty="0" smtClean="0">
                <a:latin typeface="SassoonInfant" pitchFamily="2" charset="0"/>
              </a:rPr>
              <a:t>	out		out		</a:t>
            </a:r>
          </a:p>
          <a:p>
            <a:endParaRPr lang="en-GB" sz="3200" dirty="0">
              <a:latin typeface="SassoonInfant" pitchFamily="2" charset="0"/>
            </a:endParaRPr>
          </a:p>
          <a:p>
            <a:endParaRPr lang="en-GB" sz="3200" dirty="0" smtClean="0">
              <a:latin typeface="SassoonInfant" pitchFamily="2" charset="0"/>
            </a:endParaRPr>
          </a:p>
          <a:p>
            <a:r>
              <a:rPr lang="en-GB" sz="3200" dirty="0" smtClean="0">
                <a:latin typeface="SassoonInfant" pitchFamily="2" charset="0"/>
              </a:rPr>
              <a:t>so		so</a:t>
            </a:r>
            <a:r>
              <a:rPr lang="en-GB" sz="3200" dirty="0">
                <a:latin typeface="SassoonInfant" pitchFamily="2" charset="0"/>
              </a:rPr>
              <a:t>	</a:t>
            </a:r>
            <a:r>
              <a:rPr lang="en-GB" sz="3200" dirty="0" smtClean="0">
                <a:latin typeface="SassoonInfant" pitchFamily="2" charset="0"/>
              </a:rPr>
              <a:t>	so		so</a:t>
            </a:r>
          </a:p>
          <a:p>
            <a:endParaRPr lang="en-GB" sz="3200" dirty="0">
              <a:latin typeface="SassoonInfant" pitchFamily="2" charset="0"/>
            </a:endParaRPr>
          </a:p>
          <a:p>
            <a:endParaRPr lang="en-GB" sz="3200" dirty="0">
              <a:latin typeface="SassoonInfant" pitchFamily="2" charset="0"/>
            </a:endParaRPr>
          </a:p>
          <a:p>
            <a:r>
              <a:rPr lang="en-GB" sz="3200" dirty="0" smtClean="0">
                <a:latin typeface="SassoonInfant" pitchFamily="2" charset="0"/>
              </a:rPr>
              <a:t>do		do</a:t>
            </a:r>
            <a:r>
              <a:rPr lang="en-GB" sz="3200" dirty="0">
                <a:latin typeface="SassoonInfant" pitchFamily="2" charset="0"/>
              </a:rPr>
              <a:t>	</a:t>
            </a:r>
            <a:r>
              <a:rPr lang="en-GB" sz="3200" dirty="0" smtClean="0">
                <a:latin typeface="SassoonInfant" pitchFamily="2" charset="0"/>
              </a:rPr>
              <a:t>	do		do</a:t>
            </a:r>
          </a:p>
          <a:p>
            <a:endParaRPr lang="en-GB" sz="3200" dirty="0" smtClean="0">
              <a:latin typeface="SassoonInfant" pitchFamily="2" charset="0"/>
            </a:endParaRPr>
          </a:p>
          <a:p>
            <a:endParaRPr lang="en-GB" sz="3200" dirty="0">
              <a:latin typeface="SassoonInfant" pitchFamily="2" charset="0"/>
            </a:endParaRPr>
          </a:p>
          <a:p>
            <a:r>
              <a:rPr lang="en-GB" sz="3200" dirty="0" smtClean="0">
                <a:latin typeface="SassoonInfant" pitchFamily="2" charset="0"/>
              </a:rPr>
              <a:t>what	</a:t>
            </a:r>
            <a:r>
              <a:rPr lang="en-GB" sz="3200" dirty="0">
                <a:latin typeface="SassoonInfant" pitchFamily="2" charset="0"/>
              </a:rPr>
              <a:t>	</a:t>
            </a:r>
            <a:r>
              <a:rPr lang="en-GB" sz="3200" dirty="0" smtClean="0">
                <a:latin typeface="SassoonInfant" pitchFamily="2" charset="0"/>
              </a:rPr>
              <a:t>what		what		what		</a:t>
            </a:r>
          </a:p>
          <a:p>
            <a:endParaRPr lang="en-GB" sz="3200" dirty="0">
              <a:latin typeface="SassoonInfant" pitchFamily="2" charset="0"/>
            </a:endParaRPr>
          </a:p>
          <a:p>
            <a:endParaRPr lang="en-GB" sz="3200" dirty="0">
              <a:latin typeface="SassoonInfant" pitchFamily="2" charset="0"/>
            </a:endParaRPr>
          </a:p>
        </p:txBody>
      </p:sp>
      <p:sp>
        <p:nvSpPr>
          <p:cNvPr id="2" name="5-Point Star 1"/>
          <p:cNvSpPr/>
          <p:nvPr/>
        </p:nvSpPr>
        <p:spPr>
          <a:xfrm>
            <a:off x="323528" y="115615"/>
            <a:ext cx="648072" cy="618455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1151112" y="194011"/>
            <a:ext cx="4501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SassoonInfant" pitchFamily="2" charset="0"/>
              </a:rPr>
              <a:t>Put the words in a sentence.</a:t>
            </a:r>
            <a:endParaRPr lang="en-GB" sz="2400" dirty="0">
              <a:latin typeface="SassoonInf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1569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1600" y="917036"/>
            <a:ext cx="8640960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3200" dirty="0" smtClean="0">
              <a:latin typeface="SassoonInfant" pitchFamily="2" charset="0"/>
            </a:endParaRPr>
          </a:p>
          <a:p>
            <a:endParaRPr lang="en-GB" sz="3200" dirty="0">
              <a:latin typeface="SassoonInfant" pitchFamily="2" charset="0"/>
            </a:endParaRPr>
          </a:p>
          <a:p>
            <a:r>
              <a:rPr lang="en-GB" sz="3200" dirty="0" smtClean="0">
                <a:latin typeface="SassoonInfant" pitchFamily="2" charset="0"/>
              </a:rPr>
              <a:t>one		one</a:t>
            </a:r>
            <a:r>
              <a:rPr lang="en-GB" sz="3200" dirty="0">
                <a:latin typeface="SassoonInfant" pitchFamily="2" charset="0"/>
              </a:rPr>
              <a:t>	</a:t>
            </a:r>
            <a:r>
              <a:rPr lang="en-GB" sz="3200" dirty="0" smtClean="0">
                <a:latin typeface="SassoonInfant" pitchFamily="2" charset="0"/>
              </a:rPr>
              <a:t>	one		one		</a:t>
            </a:r>
          </a:p>
          <a:p>
            <a:endParaRPr lang="en-GB" sz="3200" dirty="0">
              <a:latin typeface="SassoonInfant" pitchFamily="2" charset="0"/>
            </a:endParaRPr>
          </a:p>
          <a:p>
            <a:endParaRPr lang="en-GB" sz="3200" dirty="0" smtClean="0">
              <a:latin typeface="SassoonInfant" pitchFamily="2" charset="0"/>
            </a:endParaRPr>
          </a:p>
          <a:p>
            <a:r>
              <a:rPr lang="en-GB" sz="3200" dirty="0" smtClean="0">
                <a:latin typeface="SassoonInfant" pitchFamily="2" charset="0"/>
              </a:rPr>
              <a:t>were		were</a:t>
            </a:r>
            <a:r>
              <a:rPr lang="en-GB" sz="3200" dirty="0">
                <a:latin typeface="SassoonInfant" pitchFamily="2" charset="0"/>
              </a:rPr>
              <a:t>	</a:t>
            </a:r>
            <a:r>
              <a:rPr lang="en-GB" sz="3200" dirty="0" smtClean="0">
                <a:latin typeface="SassoonInfant" pitchFamily="2" charset="0"/>
              </a:rPr>
              <a:t>	were		were</a:t>
            </a:r>
          </a:p>
          <a:p>
            <a:endParaRPr lang="en-GB" sz="3200" dirty="0">
              <a:latin typeface="SassoonInfant" pitchFamily="2" charset="0"/>
            </a:endParaRPr>
          </a:p>
          <a:p>
            <a:endParaRPr lang="en-GB" sz="3200" dirty="0">
              <a:latin typeface="SassoonInfant" pitchFamily="2" charset="0"/>
            </a:endParaRPr>
          </a:p>
          <a:p>
            <a:r>
              <a:rPr lang="en-GB" sz="3200" dirty="0" smtClean="0">
                <a:latin typeface="SassoonInfant" pitchFamily="2" charset="0"/>
              </a:rPr>
              <a:t>then		then</a:t>
            </a:r>
            <a:r>
              <a:rPr lang="en-GB" sz="3200" dirty="0">
                <a:latin typeface="SassoonInfant" pitchFamily="2" charset="0"/>
              </a:rPr>
              <a:t>	</a:t>
            </a:r>
            <a:r>
              <a:rPr lang="en-GB" sz="3200" dirty="0" smtClean="0">
                <a:latin typeface="SassoonInfant" pitchFamily="2" charset="0"/>
              </a:rPr>
              <a:t>	then		then</a:t>
            </a:r>
          </a:p>
          <a:p>
            <a:endParaRPr lang="en-GB" sz="3200" dirty="0" smtClean="0">
              <a:latin typeface="SassoonInfant" pitchFamily="2" charset="0"/>
            </a:endParaRPr>
          </a:p>
          <a:p>
            <a:endParaRPr lang="en-GB" sz="3200" dirty="0">
              <a:latin typeface="SassoonInfant" pitchFamily="2" charset="0"/>
            </a:endParaRPr>
          </a:p>
          <a:p>
            <a:r>
              <a:rPr lang="en-GB" sz="3200" dirty="0" smtClean="0">
                <a:latin typeface="SassoonInfant" pitchFamily="2" charset="0"/>
              </a:rPr>
              <a:t>		</a:t>
            </a:r>
          </a:p>
          <a:p>
            <a:endParaRPr lang="en-GB" sz="3200" dirty="0">
              <a:latin typeface="SassoonInfant" pitchFamily="2" charset="0"/>
            </a:endParaRPr>
          </a:p>
          <a:p>
            <a:endParaRPr lang="en-GB" sz="3200" dirty="0">
              <a:latin typeface="SassoonInfant" pitchFamily="2" charset="0"/>
            </a:endParaRPr>
          </a:p>
        </p:txBody>
      </p:sp>
      <p:sp>
        <p:nvSpPr>
          <p:cNvPr id="2" name="5-Point Star 1"/>
          <p:cNvSpPr/>
          <p:nvPr/>
        </p:nvSpPr>
        <p:spPr>
          <a:xfrm>
            <a:off x="1115616" y="138991"/>
            <a:ext cx="1117817" cy="109667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2267744" y="404664"/>
            <a:ext cx="540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SassoonInfant" pitchFamily="2" charset="0"/>
              </a:rPr>
              <a:t>Can you read and write the words?</a:t>
            </a:r>
          </a:p>
          <a:p>
            <a:r>
              <a:rPr lang="en-GB" sz="2400" dirty="0" smtClean="0">
                <a:latin typeface="SassoonInfant" pitchFamily="2" charset="0"/>
              </a:rPr>
              <a:t>Can you put them into a sentence?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7444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12013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80</Words>
  <Application>Microsoft Office PowerPoint</Application>
  <PresentationFormat>On-screen Show (4:3)</PresentationFormat>
  <Paragraphs>47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SassoonInfant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Jennifer Wydall</dc:creator>
  <cp:lastModifiedBy>Jennifer Wydall</cp:lastModifiedBy>
  <cp:revision>12</cp:revision>
  <dcterms:created xsi:type="dcterms:W3CDTF">2015-09-27T15:06:32Z</dcterms:created>
  <dcterms:modified xsi:type="dcterms:W3CDTF">2020-03-17T16:32:19Z</dcterms:modified>
</cp:coreProperties>
</file>