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A49B8-010A-45FB-8283-54E4B10D65FB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690A3-36C3-4BB5-BE08-F530D1962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645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A49B8-010A-45FB-8283-54E4B10D65FB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690A3-36C3-4BB5-BE08-F530D1962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674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A49B8-010A-45FB-8283-54E4B10D65FB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690A3-36C3-4BB5-BE08-F530D1962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218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A49B8-010A-45FB-8283-54E4B10D65FB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690A3-36C3-4BB5-BE08-F530D1962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909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A49B8-010A-45FB-8283-54E4B10D65FB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690A3-36C3-4BB5-BE08-F530D1962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22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A49B8-010A-45FB-8283-54E4B10D65FB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690A3-36C3-4BB5-BE08-F530D1962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432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A49B8-010A-45FB-8283-54E4B10D65FB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690A3-36C3-4BB5-BE08-F530D1962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303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A49B8-010A-45FB-8283-54E4B10D65FB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690A3-36C3-4BB5-BE08-F530D1962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93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A49B8-010A-45FB-8283-54E4B10D65FB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690A3-36C3-4BB5-BE08-F530D1962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956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A49B8-010A-45FB-8283-54E4B10D65FB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690A3-36C3-4BB5-BE08-F530D1962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117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A49B8-010A-45FB-8283-54E4B10D65FB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690A3-36C3-4BB5-BE08-F530D1962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37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A49B8-010A-45FB-8283-54E4B10D65FB}" type="datetimeFigureOut">
              <a:rPr lang="en-GB" smtClean="0"/>
              <a:t>31/03/2020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690A3-36C3-4BB5-BE08-F530D1962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933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3888" y="116632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err="1" smtClean="0">
                <a:latin typeface="SassoonCRInfant" pitchFamily="2" charset="0"/>
              </a:rPr>
              <a:t>ee</a:t>
            </a:r>
            <a:endParaRPr lang="en-GB" sz="9600" dirty="0">
              <a:latin typeface="SassoonCRInfant" pitchFamily="2" charset="0"/>
            </a:endParaRPr>
          </a:p>
        </p:txBody>
      </p:sp>
      <p:pic>
        <p:nvPicPr>
          <p:cNvPr id="1026" name="Picture 2" descr="http://media2.intoday.in/indiatoday/images/stories/feetstory_650_040315121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00919"/>
            <a:ext cx="3688754" cy="245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kiwianatown.co.nz/wp-content/uploads/2014/10/shee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54391"/>
            <a:ext cx="4176464" cy="278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1043608" y="5445224"/>
            <a:ext cx="9361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499992" y="5445224"/>
            <a:ext cx="1296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012160" y="5417903"/>
            <a:ext cx="1296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611560" y="5417903"/>
            <a:ext cx="144016" cy="1713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2447764" y="5359555"/>
            <a:ext cx="144016" cy="1713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7740352" y="5332234"/>
            <a:ext cx="144016" cy="1713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026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3888" y="116632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err="1" smtClean="0">
                <a:latin typeface="SassoonCRInfant" pitchFamily="2" charset="0"/>
              </a:rPr>
              <a:t>ee</a:t>
            </a:r>
            <a:endParaRPr lang="en-GB" sz="9600" dirty="0">
              <a:latin typeface="SassoonCRInfant" pitchFamily="2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43608" y="5445224"/>
            <a:ext cx="9361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254646" y="5417903"/>
            <a:ext cx="1296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611560" y="5417903"/>
            <a:ext cx="144016" cy="1713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2447764" y="5359555"/>
            <a:ext cx="144016" cy="1713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7740352" y="5248904"/>
            <a:ext cx="216024" cy="2546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704873"/>
            <a:ext cx="3168352" cy="2036798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 flipH="1" flipV="1">
            <a:off x="5292080" y="5248903"/>
            <a:ext cx="220216" cy="2213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5774552" y="5248903"/>
            <a:ext cx="259191" cy="2486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059" y="1556792"/>
            <a:ext cx="4157318" cy="257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834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7864" y="116632"/>
            <a:ext cx="39604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latin typeface="SassoonCRInfant" pitchFamily="2" charset="0"/>
              </a:rPr>
              <a:t>ea</a:t>
            </a:r>
            <a:endParaRPr lang="en-GB" sz="8800" dirty="0">
              <a:latin typeface="SassoonCRInfant" pitchFamily="2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43608" y="5805264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574097" y="5578926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308304" y="5606217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16" y="1700808"/>
            <a:ext cx="2980598" cy="22013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178" y="1700808"/>
            <a:ext cx="3537585" cy="2414786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588546" y="5606217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2555776" y="5645077"/>
            <a:ext cx="279648" cy="2349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5048436" y="5527596"/>
            <a:ext cx="279648" cy="2349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127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7864" y="116632"/>
            <a:ext cx="39604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latin typeface="SassoonCRInfant" pitchFamily="2" charset="0"/>
              </a:rPr>
              <a:t>ea</a:t>
            </a:r>
            <a:endParaRPr lang="en-GB" sz="8800" dirty="0">
              <a:latin typeface="SassoonCRInfant" pitchFamily="2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43608" y="5805264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372200" y="5578924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588546" y="5606217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5731072" y="5442716"/>
            <a:ext cx="279648" cy="2349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64" y="2232768"/>
            <a:ext cx="3800870" cy="1910333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483768" y="5805264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882" y="2132856"/>
            <a:ext cx="4034734" cy="2110159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8100392" y="5461444"/>
            <a:ext cx="279648" cy="2349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866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</Words>
  <Application>Microsoft Office PowerPoint</Application>
  <PresentationFormat>On-screen Show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SassoonCRInfant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Wydall</dc:creator>
  <cp:lastModifiedBy>Jennifer Wydall</cp:lastModifiedBy>
  <cp:revision>2</cp:revision>
  <dcterms:created xsi:type="dcterms:W3CDTF">2015-11-01T14:01:46Z</dcterms:created>
  <dcterms:modified xsi:type="dcterms:W3CDTF">2020-03-31T14:05:08Z</dcterms:modified>
</cp:coreProperties>
</file>